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14400"/>
            <a:ext cx="8229600" cy="2286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itchFamily="34" charset="0"/>
              </a:rPr>
              <a:t>REPRODUCTIVE CHALLENGES IN DAIRY ANIMLAS DURING HOT SUMMER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Aijaz Ali Channa</a:t>
            </a:r>
          </a:p>
          <a:p>
            <a:r>
              <a:rPr lang="en-US" dirty="0" smtClean="0"/>
              <a:t>Assistant Professor, Theriogenology</a:t>
            </a:r>
          </a:p>
          <a:p>
            <a:r>
              <a:rPr lang="en-US" dirty="0" smtClean="0"/>
              <a:t>UVAS, Lahore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Summer Stress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371600"/>
            <a:ext cx="6224860" cy="4657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971800" y="60198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THI: Temperature Humidity Index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 Rounded MT Bold" pitchFamily="34" charset="0"/>
              </a:rPr>
              <a:t>REPRODUCTIVE CHALLENGES IN DAIRY ANIMLAS DURING HOT SUMMER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 = takes in to account the combined  effects of air temperature and humidity.</a:t>
            </a:r>
          </a:p>
          <a:p>
            <a:r>
              <a:rPr lang="en-US" dirty="0" smtClean="0"/>
              <a:t>The cows will show heat stress  signs when THI, reaches 72. In summer it also goes up and heat stress is produced.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 Rounded MT Bold" pitchFamily="34" charset="0"/>
              </a:rPr>
              <a:t>REPRODUCTIVE CHALLENGES IN DAIRY ANIMLAS DURING HOT SUMMER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Local Cows </a:t>
            </a:r>
            <a:r>
              <a:rPr lang="en-US" dirty="0" smtClean="0"/>
              <a:t>and Imported </a:t>
            </a:r>
            <a:r>
              <a:rPr lang="en-US" b="1" dirty="0" smtClean="0"/>
              <a:t>Holstein Frisian</a:t>
            </a:r>
          </a:p>
          <a:p>
            <a:pPr>
              <a:buNone/>
            </a:pPr>
            <a:r>
              <a:rPr lang="en-US" dirty="0" smtClean="0"/>
              <a:t>(Local resist well the stress imported are susceptible to heat stress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Local Buffaloes </a:t>
            </a:r>
            <a:endParaRPr lang="en-US" dirty="0" smtClean="0"/>
          </a:p>
          <a:p>
            <a:r>
              <a:rPr lang="en-US" dirty="0" smtClean="0"/>
              <a:t>( Breeding season and Low breeding Seasons)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 Rounded MT Bold" pitchFamily="34" charset="0"/>
              </a:rPr>
              <a:t>REPRODUCTIVE CHALLENGES IN DAIRY ANIMLAS DURING HOT SUMMER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Heat Stress </a:t>
            </a:r>
            <a:r>
              <a:rPr lang="en-US" b="1" dirty="0" smtClean="0"/>
              <a:t>C</a:t>
            </a:r>
            <a:r>
              <a:rPr lang="en-US" b="1" dirty="0" smtClean="0"/>
              <a:t>auses </a:t>
            </a:r>
            <a:r>
              <a:rPr lang="en-US" b="1" dirty="0" smtClean="0"/>
              <a:t>E</a:t>
            </a:r>
            <a:r>
              <a:rPr lang="en-US" b="1" dirty="0" smtClean="0"/>
              <a:t>ffect: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Estrus Detection (  </a:t>
            </a:r>
            <a:r>
              <a:rPr lang="en-US" sz="1600" b="1" dirty="0" smtClean="0"/>
              <a:t>Intensity and duration</a:t>
            </a:r>
            <a:r>
              <a:rPr lang="en-US" b="1" dirty="0" smtClean="0"/>
              <a:t>)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Fertility (   </a:t>
            </a:r>
            <a:r>
              <a:rPr lang="en-US" sz="1600" b="1" dirty="0" smtClean="0"/>
              <a:t>fertility by impeded development  of mature follicle </a:t>
            </a:r>
            <a:r>
              <a:rPr lang="en-US" b="1" dirty="0" smtClean="0"/>
              <a:t>)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Follicle Maturity ( </a:t>
            </a:r>
            <a:r>
              <a:rPr lang="en-US" sz="1600" b="1" dirty="0" smtClean="0"/>
              <a:t>Causes early development of follicular wave</a:t>
            </a:r>
            <a:r>
              <a:rPr lang="en-US" b="1" dirty="0" smtClean="0"/>
              <a:t>)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Embryonic development ( </a:t>
            </a:r>
            <a:r>
              <a:rPr lang="en-US" sz="1600" b="1" dirty="0" smtClean="0"/>
              <a:t>Up to Gestation day 40  Embryo is  susceptible to  Elevated cows internal temperature that reduces the  development  of Embryo</a:t>
            </a:r>
            <a:r>
              <a:rPr lang="en-US" b="1" dirty="0" smtClean="0"/>
              <a:t>)</a:t>
            </a:r>
          </a:p>
          <a:p>
            <a:pPr>
              <a:buNone/>
            </a:pPr>
            <a:endParaRPr lang="en-US" b="1" dirty="0"/>
          </a:p>
        </p:txBody>
      </p:sp>
      <p:sp>
        <p:nvSpPr>
          <p:cNvPr id="5" name="Down Arrow 4"/>
          <p:cNvSpPr/>
          <p:nvPr/>
        </p:nvSpPr>
        <p:spPr>
          <a:xfrm>
            <a:off x="4114800" y="2209800"/>
            <a:ext cx="76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2667000" y="2819400"/>
            <a:ext cx="76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 Rounded MT Bold" pitchFamily="34" charset="0"/>
              </a:rPr>
              <a:t>REPRODUCTIVE CHALLENGES IN DAIRY ANIMLAS DURING HOT SUMMER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How to fight with heat ?</a:t>
            </a:r>
          </a:p>
          <a:p>
            <a:pPr>
              <a:buNone/>
            </a:pPr>
            <a:r>
              <a:rPr lang="en-US" b="1" dirty="0" smtClean="0"/>
              <a:t>Cow comfort (</a:t>
            </a:r>
            <a:r>
              <a:rPr lang="en-US" sz="1600" b="1" dirty="0" smtClean="0"/>
              <a:t>Shade, water availability, Air movement and Sprinkles</a:t>
            </a:r>
            <a:r>
              <a:rPr lang="en-US" b="1" dirty="0" smtClean="0"/>
              <a:t>)</a:t>
            </a:r>
          </a:p>
          <a:p>
            <a:pPr>
              <a:buNone/>
            </a:pPr>
            <a:r>
              <a:rPr lang="en-US" b="1" dirty="0" smtClean="0"/>
              <a:t>Nutrition ( </a:t>
            </a:r>
            <a:r>
              <a:rPr lang="en-US" sz="1600" b="1" dirty="0" smtClean="0"/>
              <a:t>Prevent from decrease DMI , aid buffers to prevent  acidosis,  addition of energy, grain or fat is advantageous during hot weather)</a:t>
            </a:r>
          </a:p>
          <a:p>
            <a:pPr>
              <a:buNone/>
            </a:pPr>
            <a:r>
              <a:rPr lang="en-US" b="1" dirty="0" smtClean="0"/>
              <a:t>Reproductive management </a:t>
            </a:r>
          </a:p>
          <a:p>
            <a:pPr>
              <a:buNone/>
            </a:pPr>
            <a:r>
              <a:rPr lang="en-US" b="1" dirty="0" smtClean="0"/>
              <a:t>( </a:t>
            </a:r>
            <a:r>
              <a:rPr lang="en-US" sz="1600" b="1" dirty="0" smtClean="0"/>
              <a:t>Heat detection Aids,  Timed A.I Protocols,  </a:t>
            </a:r>
            <a:r>
              <a:rPr lang="en-US" sz="1600" b="1" dirty="0" err="1" smtClean="0"/>
              <a:t>GnRH</a:t>
            </a:r>
            <a:r>
              <a:rPr lang="en-US" sz="1600" b="1" dirty="0" smtClean="0"/>
              <a:t> agonist or </a:t>
            </a:r>
            <a:r>
              <a:rPr lang="en-US" sz="1600" b="1" dirty="0" err="1" smtClean="0"/>
              <a:t>hCG</a:t>
            </a:r>
            <a:r>
              <a:rPr lang="en-US" sz="1600" b="1" dirty="0" smtClean="0"/>
              <a:t> day 5 Post AI )</a:t>
            </a:r>
            <a:endParaRPr lang="en-US" sz="1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 Rounded MT Bold" pitchFamily="34" charset="0"/>
              </a:rPr>
              <a:t>REPRODUCTIVE CHALLENGES IN DAIRY ANIMLAS DURING HOT SUMMER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Conclusion</a:t>
            </a:r>
          </a:p>
          <a:p>
            <a:r>
              <a:rPr lang="en-US" dirty="0" smtClean="0"/>
              <a:t>Cow cooling/ comfort reduces many reproductive problems.</a:t>
            </a:r>
          </a:p>
          <a:p>
            <a:r>
              <a:rPr lang="en-US" dirty="0" smtClean="0"/>
              <a:t>Management  to improve reproduction by: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Heat detection Aids, Dietary supplement, TAI and Embryo Transfer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447800"/>
            <a:ext cx="7315200" cy="41148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Baskerville Old Face" pitchFamily="18" charset="0"/>
              </a:rPr>
              <a:t>Thanks </a:t>
            </a:r>
            <a:endParaRPr lang="en-US" sz="60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273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REPRODUCTIVE CHALLENGES IN DAIRY ANIMLAS DURING HOT SUMMER</vt:lpstr>
      <vt:lpstr>Hot Summer Stress </vt:lpstr>
      <vt:lpstr>REPRODUCTIVE CHALLENGES IN DAIRY ANIMLAS DURING HOT SUMMER</vt:lpstr>
      <vt:lpstr>REPRODUCTIVE CHALLENGES IN DAIRY ANIMLAS DURING HOT SUMMER</vt:lpstr>
      <vt:lpstr>REPRODUCTIVE CHALLENGES IN DAIRY ANIMLAS DURING HOT SUMMER</vt:lpstr>
      <vt:lpstr>REPRODUCTIVE CHALLENGES IN DAIRY ANIMLAS DURING HOT SUMMER</vt:lpstr>
      <vt:lpstr>REPRODUCTIVE CHALLENGES IN DAIRY ANIMLAS DURING HOT SUMMER</vt:lpstr>
      <vt:lpstr>Thanks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REPRODUCTIVE CHALLENGES IN DAIRY ANIMLAS DURING HOT SUMMER</dc:title>
  <dc:creator>Administrator</dc:creator>
  <cp:lastModifiedBy>Aijaz Ali Channa</cp:lastModifiedBy>
  <cp:revision>6</cp:revision>
  <dcterms:created xsi:type="dcterms:W3CDTF">2006-08-16T00:00:00Z</dcterms:created>
  <dcterms:modified xsi:type="dcterms:W3CDTF">2014-05-24T12:10:43Z</dcterms:modified>
</cp:coreProperties>
</file>