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8" r:id="rId3"/>
    <p:sldId id="257" r:id="rId4"/>
    <p:sldId id="259" r:id="rId5"/>
    <p:sldId id="260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9BEBF9-642C-4F54-B2B3-2DD8AA1C8394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7BDDD1-1E63-4C4D-816F-E0494F1B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ismillah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96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Quality Enhancement Cell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Dr. </a:t>
            </a:r>
            <a:r>
              <a:rPr lang="en-US" sz="3100" b="1" dirty="0" err="1" smtClean="0"/>
              <a:t>Dawar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Hameed</a:t>
            </a:r>
            <a:r>
              <a:rPr lang="en-US" sz="3100" b="1" dirty="0" smtClean="0"/>
              <a:t> Mughal</a:t>
            </a:r>
            <a:br>
              <a:rPr lang="en-US" sz="3100" b="1" dirty="0" smtClean="0"/>
            </a:br>
            <a:r>
              <a:rPr lang="en-US" sz="3100" b="1" dirty="0" smtClean="0"/>
              <a:t>Director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(July 29, 2013)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Department/Institute vision and mission</a:t>
            </a:r>
          </a:p>
          <a:p>
            <a:r>
              <a:rPr lang="en-US" dirty="0" smtClean="0"/>
              <a:t>Align program (s) objectives and outcomes</a:t>
            </a:r>
          </a:p>
          <a:p>
            <a:r>
              <a:rPr lang="en-US" dirty="0" smtClean="0"/>
              <a:t>Role of QEC Focal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Plan </a:t>
            </a:r>
            <a:r>
              <a:rPr lang="en-US" sz="2400" dirty="0" smtClean="0"/>
              <a:t>(Focal Persons)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Cascade this training session</a:t>
            </a:r>
          </a:p>
          <a:p>
            <a:pPr lvl="1"/>
            <a:r>
              <a:rPr lang="en-US" dirty="0" smtClean="0"/>
              <a:t>Vision &amp; Mission preparation and display</a:t>
            </a:r>
          </a:p>
          <a:p>
            <a:r>
              <a:rPr lang="en-US" dirty="0" smtClean="0"/>
              <a:t>QEC </a:t>
            </a:r>
            <a:r>
              <a:rPr lang="en-US" dirty="0" smtClean="0"/>
              <a:t>Focal Person’s Meeting</a:t>
            </a:r>
          </a:p>
          <a:p>
            <a:pPr lvl="1"/>
            <a:r>
              <a:rPr lang="en-US" dirty="0" smtClean="0"/>
              <a:t>Vice Chancellor</a:t>
            </a:r>
          </a:p>
          <a:p>
            <a:pPr lvl="1"/>
            <a:r>
              <a:rPr lang="en-US" dirty="0" smtClean="0"/>
              <a:t>Dean of the faculty</a:t>
            </a:r>
          </a:p>
          <a:p>
            <a:pPr lvl="1"/>
            <a:r>
              <a:rPr lang="en-US" dirty="0" smtClean="0"/>
              <a:t>Chairman/Director</a:t>
            </a:r>
          </a:p>
          <a:p>
            <a:pPr lvl="1"/>
            <a:r>
              <a:rPr lang="en-US" dirty="0" smtClean="0"/>
              <a:t>Registrar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Plan </a:t>
            </a:r>
            <a:r>
              <a:rPr lang="en-US" sz="2400" dirty="0" smtClean="0"/>
              <a:t>(Focal Persons)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Initiate/monitor QEC activities at your Department/Institute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Monitor overall Quality of your Department/Institute </a:t>
            </a:r>
          </a:p>
          <a:p>
            <a:pPr lvl="1"/>
            <a:r>
              <a:rPr lang="en-US" dirty="0" smtClean="0"/>
              <a:t>Course registration</a:t>
            </a:r>
          </a:p>
          <a:p>
            <a:pPr lvl="1"/>
            <a:r>
              <a:rPr lang="en-US" dirty="0" smtClean="0"/>
              <a:t>CTS status update biweekly</a:t>
            </a:r>
          </a:p>
          <a:p>
            <a:pPr lvl="1"/>
            <a:r>
              <a:rPr lang="en-US" dirty="0" smtClean="0"/>
              <a:t>Students counseling regarding evaluation</a:t>
            </a:r>
          </a:p>
          <a:p>
            <a:pPr lvl="1"/>
            <a:r>
              <a:rPr lang="en-US" dirty="0" smtClean="0"/>
              <a:t>Assist Chairman/Director to arrange meetings on quality issues</a:t>
            </a:r>
          </a:p>
          <a:p>
            <a:pPr lvl="1"/>
            <a:r>
              <a:rPr lang="en-US" dirty="0" smtClean="0"/>
              <a:t>Maintain record and follow up on quality issues</a:t>
            </a:r>
          </a:p>
          <a:p>
            <a:pPr lvl="1"/>
            <a:r>
              <a:rPr lang="en-US" dirty="0" smtClean="0"/>
              <a:t>Send minutes of the meetings to QEC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Plan </a:t>
            </a:r>
            <a:r>
              <a:rPr lang="en-US" sz="2400" dirty="0" smtClean="0"/>
              <a:t>(Focal Persons)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Conduct Research Progress Review Form</a:t>
            </a:r>
          </a:p>
          <a:p>
            <a:pPr lvl="1"/>
            <a:r>
              <a:rPr lang="en-US" dirty="0" smtClean="0"/>
              <a:t>Course Review Reports</a:t>
            </a:r>
          </a:p>
          <a:p>
            <a:pPr lvl="1"/>
            <a:r>
              <a:rPr lang="en-US" dirty="0" smtClean="0"/>
              <a:t>Graduating students surveys </a:t>
            </a:r>
            <a:r>
              <a:rPr lang="en-US" sz="2300" dirty="0" smtClean="0"/>
              <a:t>(all undergraduate &amp; postgraduate programs)  </a:t>
            </a:r>
          </a:p>
          <a:p>
            <a:pPr lvl="1"/>
            <a:r>
              <a:rPr lang="en-US" sz="2900" dirty="0" smtClean="0"/>
              <a:t>Alumni and Employer Surveys (M Phil/PhD)</a:t>
            </a:r>
          </a:p>
          <a:p>
            <a:pPr lvl="1"/>
            <a:r>
              <a:rPr lang="en-US" sz="2900" dirty="0" smtClean="0"/>
              <a:t>Preparation of SARs for M Phil/PhD Programs</a:t>
            </a:r>
          </a:p>
          <a:p>
            <a:pPr lvl="1"/>
            <a:r>
              <a:rPr lang="en-US" sz="2900" dirty="0" smtClean="0"/>
              <a:t>Train new nominated QEC focal person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a/ae/Question_mark_3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95400"/>
            <a:ext cx="2895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19050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9600" dirty="0" smtClean="0">
                <a:latin typeface="Algerian" pitchFamily="82" charset="0"/>
              </a:rPr>
              <a:t>   THANKS</a:t>
            </a:r>
            <a:endParaRPr lang="en-US" sz="9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148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Slide 1</vt:lpstr>
      <vt:lpstr>Quality Enhancement Cell  Dr. Dawar Hameed Mughal Director (July 29, 2013) </vt:lpstr>
      <vt:lpstr>Objectives</vt:lpstr>
      <vt:lpstr>Future Plan (Focal Persons)</vt:lpstr>
      <vt:lpstr>Future Plan (Focal Persons)</vt:lpstr>
      <vt:lpstr>Future Plan (Focal Persons)</vt:lpstr>
      <vt:lpstr>Slide 7</vt:lpstr>
      <vt:lpstr>Slide 8</vt:lpstr>
    </vt:vector>
  </TitlesOfParts>
  <Company>uvas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admin</cp:lastModifiedBy>
  <cp:revision>10</cp:revision>
  <dcterms:created xsi:type="dcterms:W3CDTF">2013-07-28T10:28:13Z</dcterms:created>
  <dcterms:modified xsi:type="dcterms:W3CDTF">2013-07-31T04:10:09Z</dcterms:modified>
</cp:coreProperties>
</file>