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72" r:id="rId3"/>
    <p:sldId id="281" r:id="rId4"/>
    <p:sldId id="282" r:id="rId5"/>
    <p:sldId id="26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F1209-80F1-4B8D-8873-A144EC40B6DD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9C85F-D15A-4A54-9354-3DE32A6C45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86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2819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19</a:t>
            </a:r>
            <a:r>
              <a:rPr lang="en-US" b="1" baseline="30000" dirty="0" smtClean="0"/>
              <a:t>th</a:t>
            </a:r>
            <a:r>
              <a:rPr lang="en-US" b="1" dirty="0" smtClean="0"/>
              <a:t> Meeting of </a:t>
            </a:r>
            <a:r>
              <a:rPr lang="en-US" b="1" dirty="0" smtClean="0"/>
              <a:t>Heads of QECs </a:t>
            </a:r>
            <a:br>
              <a:rPr lang="en-US" b="1" dirty="0" smtClean="0"/>
            </a:br>
            <a:r>
              <a:rPr lang="en-US" sz="2700" b="1" dirty="0" smtClean="0"/>
              <a:t>(</a:t>
            </a:r>
            <a:r>
              <a:rPr lang="en-US" sz="2700" b="1" dirty="0" smtClean="0"/>
              <a:t>Phase I &amp;II)</a:t>
            </a:r>
            <a:br>
              <a:rPr lang="en-US" sz="2700" b="1" dirty="0" smtClean="0"/>
            </a:br>
            <a:r>
              <a:rPr lang="en-US" sz="2700" b="1" dirty="0" smtClean="0"/>
              <a:t>HEC Regional Office</a:t>
            </a:r>
            <a:r>
              <a:rPr lang="en-US" sz="2700" b="1" smtClean="0"/>
              <a:t>, Lahore</a:t>
            </a:r>
            <a:br>
              <a:rPr lang="en-US" sz="2700" b="1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Dr. Dawar Hameed Mughal</a:t>
            </a:r>
            <a:br>
              <a:rPr lang="en-US" sz="3100" b="1" dirty="0" smtClean="0"/>
            </a:br>
            <a:r>
              <a:rPr lang="en-US" sz="3100" b="1" dirty="0" smtClean="0"/>
              <a:t>Director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(Feb 14, 2014)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66FF"/>
                </a:solidFill>
              </a:rPr>
              <a:t>Progress of QEC Activities</a:t>
            </a:r>
            <a:br>
              <a:rPr lang="en-US" sz="4000" b="1" dirty="0" smtClean="0">
                <a:solidFill>
                  <a:srgbClr val="0066FF"/>
                </a:solidFill>
              </a:rPr>
            </a:br>
            <a:r>
              <a:rPr lang="en-US" sz="2000" b="1" dirty="0" smtClean="0">
                <a:solidFill>
                  <a:srgbClr val="0066FF"/>
                </a:solidFill>
              </a:rPr>
              <a:t>(July-December, 2013)</a:t>
            </a:r>
            <a:endParaRPr lang="en-US" sz="4000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Department of Dairy Technology  (IP finalized and approved by VC)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BS (</a:t>
            </a:r>
            <a:r>
              <a:rPr lang="en-US" sz="2800" dirty="0" err="1" smtClean="0"/>
              <a:t>Hons</a:t>
            </a:r>
            <a:r>
              <a:rPr lang="en-US" sz="2800" dirty="0" smtClean="0"/>
              <a:t>.) Fisheries &amp; Aquaculture (IP finalized and approved by VC)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BS (</a:t>
            </a:r>
            <a:r>
              <a:rPr lang="en-US" sz="2800" dirty="0" err="1" smtClean="0"/>
              <a:t>Hons</a:t>
            </a:r>
            <a:r>
              <a:rPr lang="en-US" sz="2800" dirty="0" smtClean="0"/>
              <a:t>.) Poultry Production (AT visit)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BS (</a:t>
            </a:r>
            <a:r>
              <a:rPr lang="en-US" sz="2800" dirty="0" err="1" smtClean="0"/>
              <a:t>Hons</a:t>
            </a:r>
            <a:r>
              <a:rPr lang="en-US" sz="2800" dirty="0" smtClean="0"/>
              <a:t>.) Applied Microbiology (SAR finalized)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BS (</a:t>
            </a:r>
            <a:r>
              <a:rPr lang="en-US" sz="2800" dirty="0" err="1" smtClean="0"/>
              <a:t>Hons</a:t>
            </a:r>
            <a:r>
              <a:rPr lang="en-US" sz="2800" dirty="0" smtClean="0"/>
              <a:t>.) Biotechnology (SAR finalized)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MBA (SAR finalized)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6" name="Picture 2" descr="C:\Documents and Settings\admin\Desktop\logo-uv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334000"/>
            <a:ext cx="939800" cy="704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347576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66FF"/>
                </a:solidFill>
              </a:rPr>
              <a:t>Tasks Performed</a:t>
            </a:r>
            <a:endParaRPr lang="en-US" sz="4000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0800" dirty="0" smtClean="0"/>
              <a:t>Teachers &amp; course evaluations (June-July and Nov-Dec)</a:t>
            </a:r>
          </a:p>
          <a:p>
            <a:pPr>
              <a:lnSpc>
                <a:spcPct val="120000"/>
              </a:lnSpc>
            </a:pPr>
            <a:r>
              <a:rPr lang="en-US" sz="10800" dirty="0" smtClean="0"/>
              <a:t>Teachers evaluations- CVAS, Jhang (Reports  finalized)</a:t>
            </a:r>
          </a:p>
          <a:p>
            <a:pPr>
              <a:lnSpc>
                <a:spcPct val="120000"/>
              </a:lnSpc>
            </a:pPr>
            <a:r>
              <a:rPr lang="en-US" sz="10800" dirty="0" smtClean="0"/>
              <a:t>Faculty Survey completed</a:t>
            </a:r>
          </a:p>
          <a:p>
            <a:pPr>
              <a:lnSpc>
                <a:spcPct val="120000"/>
              </a:lnSpc>
            </a:pPr>
            <a:r>
              <a:rPr lang="en-US" sz="10800" dirty="0" smtClean="0"/>
              <a:t>Faculty Course Review  completed</a:t>
            </a:r>
          </a:p>
          <a:p>
            <a:pPr>
              <a:lnSpc>
                <a:spcPct val="120000"/>
              </a:lnSpc>
            </a:pPr>
            <a:r>
              <a:rPr lang="en-US" sz="10800" dirty="0" smtClean="0"/>
              <a:t>Three Days AIT Cascading Workshop (July 8- 10 , 2013)</a:t>
            </a:r>
          </a:p>
          <a:p>
            <a:pPr>
              <a:lnSpc>
                <a:spcPct val="120000"/>
              </a:lnSpc>
            </a:pPr>
            <a:r>
              <a:rPr lang="en-US" sz="10800" dirty="0" smtClean="0"/>
              <a:t>Skills Training for External Quality Review (July 8- 10 , 2013)</a:t>
            </a:r>
          </a:p>
          <a:p>
            <a:pPr>
              <a:lnSpc>
                <a:spcPct val="120000"/>
              </a:lnSpc>
            </a:pPr>
            <a:r>
              <a:rPr lang="en-US" sz="10800" dirty="0" smtClean="0"/>
              <a:t>Training  Session for Program Team (October 8, 2013)</a:t>
            </a:r>
          </a:p>
          <a:p>
            <a:pPr>
              <a:lnSpc>
                <a:spcPct val="120000"/>
              </a:lnSpc>
            </a:pPr>
            <a:r>
              <a:rPr lang="en-US" sz="10800" dirty="0" smtClean="0"/>
              <a:t>Third Party Team Visit (Oct 23, 2013)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Documents and Settings\admin\Desktop\logo-uv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0" y="6000750"/>
            <a:ext cx="939800" cy="70485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66FF"/>
                </a:solidFill>
              </a:rPr>
              <a:t>Tasks Performed</a:t>
            </a:r>
            <a:endParaRPr lang="en-US" sz="4000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Students Counseling for Teachers &amp; Course Evaluations (Nov, 2013)</a:t>
            </a:r>
          </a:p>
          <a:p>
            <a:r>
              <a:rPr lang="en-US" sz="2700" dirty="0" smtClean="0"/>
              <a:t>Visits of CVAS-Jhang, LSTC-</a:t>
            </a:r>
            <a:r>
              <a:rPr lang="en-US" sz="2700" dirty="0" err="1" smtClean="0"/>
              <a:t>Bahadurnagar</a:t>
            </a:r>
            <a:r>
              <a:rPr lang="en-US" sz="2700" dirty="0" smtClean="0"/>
              <a:t>, PVS-</a:t>
            </a:r>
            <a:r>
              <a:rPr lang="en-US" sz="2700" dirty="0" err="1" smtClean="0"/>
              <a:t>Layyah</a:t>
            </a:r>
            <a:r>
              <a:rPr lang="en-US" sz="2700" dirty="0" smtClean="0"/>
              <a:t>  </a:t>
            </a:r>
          </a:p>
          <a:p>
            <a:r>
              <a:rPr lang="en-US" sz="2700" dirty="0" smtClean="0"/>
              <a:t>Business Plan of UVAS</a:t>
            </a:r>
          </a:p>
          <a:p>
            <a:r>
              <a:rPr lang="en-US" sz="2700" dirty="0" smtClean="0"/>
              <a:t>Monitored the examination system</a:t>
            </a:r>
          </a:p>
          <a:p>
            <a:r>
              <a:rPr lang="en-US" sz="2700" dirty="0" smtClean="0"/>
              <a:t>Revised Vision and Mission of UVAS</a:t>
            </a:r>
          </a:p>
          <a:p>
            <a:r>
              <a:rPr lang="en-US" sz="2700" dirty="0" smtClean="0"/>
              <a:t>HE Statistical </a:t>
            </a:r>
            <a:r>
              <a:rPr lang="en-US" sz="2700" dirty="0" err="1" smtClean="0"/>
              <a:t>Proforma</a:t>
            </a:r>
            <a:r>
              <a:rPr lang="en-US" sz="2700" dirty="0" smtClean="0"/>
              <a:t> (2011-12,2013-13) </a:t>
            </a:r>
          </a:p>
          <a:p>
            <a:endParaRPr lang="en-US" sz="2700" dirty="0"/>
          </a:p>
        </p:txBody>
      </p:sp>
      <p:pic>
        <p:nvPicPr>
          <p:cNvPr id="5" name="Picture 2" descr="C:\Documents and Settings\admin\Desktop\logo-uv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334000"/>
            <a:ext cx="939800" cy="70485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66FF"/>
                </a:solidFill>
              </a:rPr>
              <a:t>Best Practices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Course Teaching Software and online attendance </a:t>
            </a:r>
          </a:p>
          <a:p>
            <a:r>
              <a:rPr lang="en-US" sz="2800" dirty="0" smtClean="0"/>
              <a:t>Students counseling initiated</a:t>
            </a:r>
          </a:p>
          <a:p>
            <a:r>
              <a:rPr lang="en-US" sz="2800" dirty="0" smtClean="0"/>
              <a:t>Promoted Turnitin use</a:t>
            </a:r>
          </a:p>
          <a:p>
            <a:r>
              <a:rPr lang="en-US" sz="2800" dirty="0" smtClean="0"/>
              <a:t>Initiated visits of each department by the Vice Chancellor/ representative along with QEC staff and Deans</a:t>
            </a:r>
          </a:p>
          <a:p>
            <a:r>
              <a:rPr lang="en-US" sz="2800" dirty="0" smtClean="0"/>
              <a:t>Presentation on the quality enhancement procedures implemented by each department</a:t>
            </a:r>
          </a:p>
          <a:p>
            <a:r>
              <a:rPr lang="en-US" sz="2800" dirty="0" smtClean="0"/>
              <a:t>Uniformity in the Webpage of all the Departments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Documents and Settings\admin\Desktop\logo-uv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867400"/>
            <a:ext cx="939800" cy="70485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7200" b="1" dirty="0"/>
          </a:p>
        </p:txBody>
      </p:sp>
      <p:sp>
        <p:nvSpPr>
          <p:cNvPr id="4" name="Rectangle 3"/>
          <p:cNvSpPr/>
          <p:nvPr/>
        </p:nvSpPr>
        <p:spPr>
          <a:xfrm>
            <a:off x="2667001" y="2667000"/>
            <a:ext cx="4419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810</TotalTime>
  <Words>236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19th Meeting of Heads of QECs  (Phase I &amp;II) HEC Regional Office, Lahore  Dr. Dawar Hameed Mughal Director (Feb 14, 2014) </vt:lpstr>
      <vt:lpstr>Progress of QEC Activities (July-December, 2013)</vt:lpstr>
      <vt:lpstr>Tasks Performed</vt:lpstr>
      <vt:lpstr>Tasks Performed</vt:lpstr>
      <vt:lpstr>Best Practices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Enhancement Cell</dc:title>
  <dc:creator>Asif</dc:creator>
  <cp:lastModifiedBy>admin</cp:lastModifiedBy>
  <cp:revision>108</cp:revision>
  <dcterms:created xsi:type="dcterms:W3CDTF">2006-08-16T00:00:00Z</dcterms:created>
  <dcterms:modified xsi:type="dcterms:W3CDTF">2014-03-07T06:43:25Z</dcterms:modified>
</cp:coreProperties>
</file>